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4"/>
  </p:notesMasterIdLst>
  <p:handoutMasterIdLst>
    <p:handoutMasterId r:id="rId25"/>
  </p:handoutMasterIdLst>
  <p:sldIdLst>
    <p:sldId id="290" r:id="rId5"/>
    <p:sldId id="256" r:id="rId6"/>
    <p:sldId id="274" r:id="rId7"/>
    <p:sldId id="265" r:id="rId8"/>
    <p:sldId id="267" r:id="rId9"/>
    <p:sldId id="281" r:id="rId10"/>
    <p:sldId id="277" r:id="rId11"/>
    <p:sldId id="278" r:id="rId12"/>
    <p:sldId id="282" r:id="rId13"/>
    <p:sldId id="291" r:id="rId14"/>
    <p:sldId id="289" r:id="rId15"/>
    <p:sldId id="283" r:id="rId16"/>
    <p:sldId id="284" r:id="rId17"/>
    <p:sldId id="285" r:id="rId18"/>
    <p:sldId id="286" r:id="rId19"/>
    <p:sldId id="287" r:id="rId20"/>
    <p:sldId id="288" r:id="rId21"/>
    <p:sldId id="292" r:id="rId22"/>
    <p:sldId id="280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Participants will practice basic editing functions by cropping and resizing an image.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Participants will practice basic editing functions by cropping and resizing an image.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4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Participants will practice basic editing functions by cropping and resizing an image.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3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4/11/2024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ixlr.com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ixlr.com/image-generator/" TargetMode="Externa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lr.com/image-generator/" TargetMode="External"/><Relationship Id="rId2" Type="http://schemas.openxmlformats.org/officeDocument/2006/relationships/hyperlink" Target="https://pixlr.com/remove-background/" TargetMode="Externa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ixlr.com/image-generator/" TargetMode="Externa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hyperlink" Target="https://pixlr.com/design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05" y="466530"/>
            <a:ext cx="8806310" cy="591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87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9050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5B5B5B"/>
                </a:solidFill>
              </a:rPr>
              <a:t>Which of the following is a feature available in Pixlr?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en-U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8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835" y="2109893"/>
            <a:ext cx="8825658" cy="2677648"/>
          </a:xfrm>
        </p:spPr>
        <p:txBody>
          <a:bodyPr/>
          <a:lstStyle/>
          <a:p>
            <a:r>
              <a:rPr lang="en-IN" dirty="0" smtClean="0"/>
              <a:t>Let’s explore </a:t>
            </a:r>
            <a:r>
              <a:rPr lang="en-IN" dirty="0" err="1" smtClean="0"/>
              <a:t>Pixlr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hi-I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आइए </a:t>
            </a:r>
            <a:r>
              <a:rPr lang="en-IN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Pixlr</a:t>
            </a:r>
            <a:r>
              <a:rPr lang="en-I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i-I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को एक्सप्लोर करें</a:t>
            </a:r>
            <a:endParaRPr lang="en-IN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835" y="4787540"/>
            <a:ext cx="8825658" cy="861420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https://pixlr.com/</a:t>
            </a:r>
            <a:endParaRPr lang="en-US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038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Activity 1: Basic Editing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3" y="2355850"/>
            <a:ext cx="6859150" cy="4083050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b="1" dirty="0"/>
              <a:t>Guided activity: </a:t>
            </a:r>
            <a:r>
              <a:rPr lang="en-US" sz="2800" dirty="0"/>
              <a:t>Crop and resize an </a:t>
            </a:r>
            <a:r>
              <a:rPr lang="en-US" sz="2800" dirty="0" smtClean="0"/>
              <a:t>image - </a:t>
            </a:r>
            <a:r>
              <a:rPr lang="hi-IN" sz="2800" dirty="0" smtClean="0">
                <a:solidFill>
                  <a:srgbClr val="0070C0"/>
                </a:solidFill>
              </a:rPr>
              <a:t>एक </a:t>
            </a:r>
            <a:r>
              <a:rPr lang="hi-IN" sz="2800" dirty="0">
                <a:solidFill>
                  <a:srgbClr val="0070C0"/>
                </a:solidFill>
              </a:rPr>
              <a:t>छवि को क्रॉप और आकार बदलें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57250" indent="-85725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activity familiarizes users with essential editing tools and techniques.</a:t>
            </a:r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13" y="2447651"/>
            <a:ext cx="4389549" cy="4105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4720" y="3048000"/>
            <a:ext cx="497840" cy="294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Activity 2: Advanced Effects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8355" y="2447651"/>
            <a:ext cx="6859150" cy="4083050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b="1" dirty="0"/>
              <a:t>Guided activity: </a:t>
            </a:r>
            <a:r>
              <a:rPr lang="en-US" sz="2800" dirty="0"/>
              <a:t>Apply a filter and </a:t>
            </a:r>
            <a:r>
              <a:rPr lang="en-US" sz="2800" dirty="0" smtClean="0"/>
              <a:t>effects - </a:t>
            </a:r>
            <a:r>
              <a:rPr lang="hi-IN" sz="2800" dirty="0" smtClean="0">
                <a:solidFill>
                  <a:srgbClr val="0070C0"/>
                </a:solidFill>
              </a:rPr>
              <a:t>फ़िल्टर </a:t>
            </a:r>
            <a:r>
              <a:rPr lang="hi-IN" sz="2800" dirty="0">
                <a:solidFill>
                  <a:srgbClr val="0070C0"/>
                </a:solidFill>
              </a:rPr>
              <a:t>और प्रभाव लागू करें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57250" indent="-85725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activity demonstrates the versatility of </a:t>
            </a:r>
            <a:r>
              <a:rPr lang="en-US" sz="2800" dirty="0" err="1"/>
              <a:t>Pixlr's</a:t>
            </a:r>
            <a:r>
              <a:rPr lang="en-US" sz="2800" dirty="0"/>
              <a:t> editing capabilities.</a:t>
            </a:r>
            <a:endParaRPr lang="en-I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4959"/>
          <a:stretch/>
        </p:blipFill>
        <p:spPr>
          <a:xfrm>
            <a:off x="7177505" y="2344781"/>
            <a:ext cx="2024147" cy="427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012" y="2344781"/>
            <a:ext cx="2180717" cy="4277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23765" y="3789680"/>
            <a:ext cx="497840" cy="294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17292" y="4144645"/>
            <a:ext cx="497840" cy="294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9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12" y="2447651"/>
            <a:ext cx="3811127" cy="407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Activity 3: Creating Graphics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8355" y="2447651"/>
            <a:ext cx="6859150" cy="4083050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b="1" dirty="0"/>
              <a:t>Guided activity: </a:t>
            </a:r>
            <a:r>
              <a:rPr lang="en-US" sz="2800" dirty="0" smtClean="0"/>
              <a:t>Generate graphics from text command using generative Ai - </a:t>
            </a:r>
            <a:r>
              <a:rPr lang="hi-IN" sz="2800" dirty="0" smtClean="0">
                <a:solidFill>
                  <a:srgbClr val="0070C0"/>
                </a:solidFill>
              </a:rPr>
              <a:t>जेनरेटिव </a:t>
            </a:r>
            <a:r>
              <a:rPr lang="hi-IN" sz="2800" dirty="0">
                <a:solidFill>
                  <a:srgbClr val="0070C0"/>
                </a:solidFill>
              </a:rPr>
              <a:t>एआई का उपयोग करके टेक्स्ट कमांड से ग्राफिक्स जेनरेट करें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857250" indent="-85725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57250" indent="-857250" algn="l">
              <a:buFont typeface="Wingdings" panose="05000000000000000000" pitchFamily="2" charset="2"/>
              <a:buChar char="Ø"/>
            </a:pPr>
            <a:r>
              <a:rPr lang="en-US" sz="2800" dirty="0"/>
              <a:t>This activity encourages creativity and experimentation with </a:t>
            </a:r>
            <a:r>
              <a:rPr lang="en-US" sz="2800" dirty="0" smtClean="0"/>
              <a:t>Generative Ai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10251089" y="3633367"/>
            <a:ext cx="1141757" cy="532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0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Classroom Applications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480" y="2213610"/>
            <a:ext cx="10769600" cy="427863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/>
              <a:t>Pixlr can be used to enhance presentations and teaching materials by incorporating visually appealing graphics and images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rgbClr val="0070C0"/>
                </a:solidFill>
              </a:rPr>
              <a:t>शिक्षक विज़ुअल ऐड्स और इनफोग्राफिक्स बना सकते हैं ताकि जानकारी को एक प्रेरणादायक और सुगम तरीके से प्रस्तुत किया जा सके।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/>
              <a:t>Pixlr </a:t>
            </a:r>
            <a:r>
              <a:rPr lang="hi-IN" sz="2800" dirty="0"/>
              <a:t>शिक्षकों को छात्रों को इंटरैक्टिव ग्राफिक्स और तस्वीरों के साथ जुड़ाने के लिए उत्तेजित करता है</a:t>
            </a:r>
            <a:r>
              <a:rPr lang="en-US" sz="2800" dirty="0" smtClean="0"/>
              <a:t>, </a:t>
            </a:r>
            <a:r>
              <a:rPr lang="en-US" sz="2800" dirty="0"/>
              <a:t>fostering active learning and participation.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84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 Subject-Specific 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480" y="2071370"/>
            <a:ext cx="10769600" cy="427863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In science classes</a:t>
            </a:r>
            <a:r>
              <a:rPr lang="en-US" sz="2800" dirty="0"/>
              <a:t>, Pixlr </a:t>
            </a:r>
            <a:r>
              <a:rPr lang="hi-IN" sz="2800" dirty="0"/>
              <a:t>का उपयोग आकृतियों बनाने और छवियों का लेबल करने के लिए किया जा सकता है</a:t>
            </a:r>
            <a:r>
              <a:rPr lang="en-US" sz="2800" dirty="0" smtClean="0"/>
              <a:t> to illustrate scientific concepts.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In language arts classes</a:t>
            </a:r>
            <a:r>
              <a:rPr lang="en-US" sz="2800" dirty="0"/>
              <a:t>, Pixlr </a:t>
            </a:r>
            <a:r>
              <a:rPr lang="en-US" sz="2800" dirty="0" smtClean="0"/>
              <a:t>can be used to design posters and create visual storytelling projects.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In math classes</a:t>
            </a:r>
            <a:r>
              <a:rPr lang="en-US" sz="2800" dirty="0" smtClean="0"/>
              <a:t>, Pixlr </a:t>
            </a:r>
            <a:r>
              <a:rPr lang="hi-IN" sz="2800" dirty="0"/>
              <a:t> का उपयोग गणितीय अवधारणाओं को और समस्या-समाधान चरणों को उपस्थित करने के लिए किया जा सकता है।</a:t>
            </a:r>
            <a:r>
              <a:rPr lang="en-US" sz="2800" dirty="0" smtClean="0"/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682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2640" y="2406650"/>
            <a:ext cx="10769600" cy="427863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Recap of key features and activities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rgbClr val="0070C0"/>
                </a:solidFill>
              </a:rPr>
              <a:t>प्रावेशकों ने </a:t>
            </a:r>
            <a:r>
              <a:rPr lang="en-US" sz="2800" dirty="0">
                <a:solidFill>
                  <a:srgbClr val="0070C0"/>
                </a:solidFill>
              </a:rPr>
              <a:t>Pixlr </a:t>
            </a:r>
            <a:r>
              <a:rPr lang="hi-IN" sz="2800" dirty="0">
                <a:solidFill>
                  <a:srgbClr val="0070C0"/>
                </a:solidFill>
              </a:rPr>
              <a:t>की विभिन्न विशेषताओं और सुविधाओं का अन्वेषण किया है, जिसमें मूल संपादन और उन्नत संपादन उपकरणों, छवि उत्पादन और ग्राफिक डिज़ाइन क्षमताएँ शामिल हैं</a:t>
            </a:r>
            <a:r>
              <a:rPr lang="hi-IN" sz="2800" dirty="0" smtClean="0">
                <a:solidFill>
                  <a:srgbClr val="0070C0"/>
                </a:solidFill>
              </a:rPr>
              <a:t>।</a:t>
            </a:r>
            <a:endParaRPr lang="en-IN" sz="2800" dirty="0" smtClean="0">
              <a:solidFill>
                <a:srgbClr val="0070C0"/>
              </a:solidFill>
            </a:endParaRPr>
          </a:p>
          <a:p>
            <a:pPr algn="l"/>
            <a:r>
              <a:rPr lang="en-US" sz="2800" b="1" dirty="0" smtClean="0"/>
              <a:t>Integrate </a:t>
            </a:r>
            <a:r>
              <a:rPr lang="en-US" sz="2800" b="1" dirty="0"/>
              <a:t>Pixlr into teaching practices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rgbClr val="0070C0"/>
                </a:solidFill>
              </a:rPr>
              <a:t>प्रावेशकों को सुझाव दिया जाता है कि वे </a:t>
            </a:r>
            <a:r>
              <a:rPr lang="en-US" sz="2800" dirty="0">
                <a:solidFill>
                  <a:srgbClr val="0070C0"/>
                </a:solidFill>
              </a:rPr>
              <a:t>Pixlr </a:t>
            </a:r>
            <a:r>
              <a:rPr lang="hi-IN" sz="2800" dirty="0">
                <a:solidFill>
                  <a:srgbClr val="0070C0"/>
                </a:solidFill>
              </a:rPr>
              <a:t>को खोजते रहें और इसे अपनी शिक्षण प्रथाओं में शामिल करें ताकि छात्रों की भागीदारी और शिक्षा प्राप्ति को बढ़ावा मिल सके।</a:t>
            </a:r>
            <a:r>
              <a:rPr lang="en-US" sz="2800" dirty="0" smtClean="0"/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95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9050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5B5B5B"/>
                </a:solidFill>
              </a:rPr>
              <a:t>What is the primary function of the "Magic Wand Tool" in Pixlr?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en-U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9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6118" y="1696719"/>
            <a:ext cx="2319765" cy="1079141"/>
          </a:xfrm>
        </p:spPr>
        <p:txBody>
          <a:bodyPr/>
          <a:lstStyle/>
          <a:p>
            <a:r>
              <a:rPr lang="en-IN" b="1" dirty="0" smtClean="0"/>
              <a:t>Q &amp; A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477738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THANK YOU!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358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56814"/>
            <a:ext cx="8825658" cy="10225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Editing with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970420"/>
            <a:ext cx="8825658" cy="86142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Pixlr.com </a:t>
            </a:r>
            <a:r>
              <a:rPr lang="hi-IN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का अन्वेषण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Pixlr Reimagined – New Logo, New Look &amp; New Features – Pixlr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439027"/>
            <a:ext cx="5041697" cy="12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750752"/>
          </a:xfrm>
        </p:spPr>
        <p:txBody>
          <a:bodyPr/>
          <a:lstStyle/>
          <a:p>
            <a:r>
              <a:rPr lang="en-US" sz="3600" dirty="0"/>
              <a:t>What is </a:t>
            </a:r>
            <a:r>
              <a:rPr lang="en-US" sz="3600" dirty="0" smtClean="0"/>
              <a:t>Pixlr</a:t>
            </a:r>
            <a:endParaRPr lang="en-I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4919693" y="1255902"/>
            <a:ext cx="6617309" cy="14771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Pixlr is a powerful online photo editing platform that offers a wide range of editing tools and features.</a:t>
            </a:r>
            <a:endParaRPr lang="en-US" sz="2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4919692" y="2910894"/>
            <a:ext cx="6617309" cy="20623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provides an accessible and intuitive interface for users to enhance and manipulate images.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154956" y="3191328"/>
            <a:ext cx="3438881" cy="750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Pixlr </a:t>
            </a:r>
            <a:r>
              <a:rPr lang="hi-IN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क्या है?</a:t>
            </a:r>
            <a:endParaRPr lang="en-IN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4919691" y="4837140"/>
            <a:ext cx="6617309" cy="14823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2800" dirty="0">
                <a:solidFill>
                  <a:schemeClr val="accent4">
                    <a:lumMod val="50000"/>
                  </a:schemeClr>
                </a:solidFill>
              </a:rPr>
              <a:t>यह उपयोगकर्ताओं को तस्वीरों को सुधारने और परिवर्धित करने के लिए एक पहुंचने योग्य और सहज इंटरफ़ेस प्रदान करता है।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9" y="835945"/>
            <a:ext cx="4702144" cy="8782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Website </a:t>
            </a:r>
            <a:r>
              <a:rPr lang="en-US" sz="3200" b="1" dirty="0" smtClean="0">
                <a:solidFill>
                  <a:schemeClr val="bg1"/>
                </a:solidFill>
              </a:rPr>
              <a:t>navigation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hi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वेबसाइट नेविगेशन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489" y="2222215"/>
            <a:ext cx="4909543" cy="367058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उपयोगकर्ता</a:t>
            </a:r>
            <a:r>
              <a:rPr lang="hi-IN" sz="2800" dirty="0"/>
              <a:t> </a:t>
            </a:r>
            <a:r>
              <a:rPr lang="en-US" sz="2800" dirty="0">
                <a:hlinkClick r:id="rId2"/>
              </a:rPr>
              <a:t>www.pixlr.com</a:t>
            </a:r>
            <a:r>
              <a:rPr lang="en-US" sz="2800" dirty="0"/>
              <a:t> </a:t>
            </a:r>
            <a:r>
              <a:rPr lang="hi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पर जाकर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Pixlr </a:t>
            </a:r>
            <a:r>
              <a:rPr lang="hi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का उपयोग कर सकते हैं</a:t>
            </a:r>
            <a:r>
              <a:rPr lang="hi-IN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।</a:t>
            </a:r>
            <a:endParaRPr lang="en-IN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Upon </a:t>
            </a:r>
            <a:r>
              <a:rPr lang="en-US" sz="2800" dirty="0"/>
              <a:t>arrival, they can sign up for an account or log in if they already have one</a:t>
            </a:r>
            <a:r>
              <a:rPr lang="en-US" sz="2800" dirty="0" smtClean="0"/>
              <a:t>. (without login it has some limitations)</a:t>
            </a:r>
            <a:endParaRPr lang="en-US" sz="2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407556-AF52-4D64-B94C-B9516FB57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61" y="761760"/>
            <a:ext cx="5582675" cy="534276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70" y="2748347"/>
            <a:ext cx="3725290" cy="10103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Editing </a:t>
            </a:r>
            <a:r>
              <a:rPr lang="en-US" sz="3200" b="1" dirty="0" smtClean="0">
                <a:solidFill>
                  <a:schemeClr val="bg1"/>
                </a:solidFill>
              </a:rPr>
              <a:t>Tools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hi-IN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मूल संपादन फ़ंक्शन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65383" y="922014"/>
            <a:ext cx="6497611" cy="466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Basic editing functions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Pixlr offers essential editing functions such as cropping, resizing, and rotating images.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rgbClr val="0070C0"/>
                </a:solidFill>
              </a:rPr>
              <a:t>उपयोगकर्ता प्रकार, चमक और उज्ज्वलता जैसे पैरामीटरों को समायोजित कर सकते हैं ताकि वह अपनी तस्वीरों को बेहतर बना सकें।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70" y="2748347"/>
            <a:ext cx="3438881" cy="10103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Editing Tools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67923" y="1063416"/>
            <a:ext cx="6929437" cy="466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Advanced Editing </a:t>
            </a:r>
            <a:r>
              <a:rPr lang="en-US" sz="2800" b="1" dirty="0" smtClean="0">
                <a:solidFill>
                  <a:schemeClr val="tx1"/>
                </a:solidFill>
              </a:rPr>
              <a:t>Features</a:t>
            </a:r>
          </a:p>
          <a:p>
            <a:pPr marL="0" indent="0">
              <a:buNone/>
            </a:pPr>
            <a:r>
              <a:rPr lang="hi-IN" sz="2800" dirty="0">
                <a:solidFill>
                  <a:srgbClr val="0070C0"/>
                </a:solidFill>
              </a:rPr>
              <a:t>उन्नत फ़िल्टर और </a:t>
            </a:r>
            <a:r>
              <a:rPr lang="hi-IN" sz="2800" dirty="0" smtClean="0">
                <a:solidFill>
                  <a:srgbClr val="0070C0"/>
                </a:solidFill>
              </a:rPr>
              <a:t>प्रभाव</a:t>
            </a:r>
            <a:endParaRPr lang="en-IN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addition to basic editing, Pixlr provides a variety of filters and effects to apply to images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clone </a:t>
            </a:r>
            <a:r>
              <a:rPr lang="en-US" sz="2800" dirty="0">
                <a:solidFill>
                  <a:schemeClr val="tx1"/>
                </a:solidFill>
              </a:rPr>
              <a:t>stamp and healing brush </a:t>
            </a:r>
            <a:r>
              <a:rPr lang="hi-IN" sz="2800" dirty="0">
                <a:solidFill>
                  <a:srgbClr val="0070C0"/>
                </a:solidFill>
              </a:rPr>
              <a:t>जैसे टूल्स का उपयोग विशेष रूप से सटीक संशोधन और सुधार के लिए किया जा सकता है।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0" y="671409"/>
            <a:ext cx="4702144" cy="12017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hlinkClick r:id="rId2"/>
              </a:rPr>
              <a:t>AI Image </a:t>
            </a:r>
            <a:r>
              <a:rPr lang="en-US" sz="3200" b="1" dirty="0" smtClean="0">
                <a:solidFill>
                  <a:schemeClr val="bg1"/>
                </a:solidFill>
                <a:hlinkClick r:id="rId2"/>
              </a:rPr>
              <a:t>Generator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hi-I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ग्राफिक बनाना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818" y="2155549"/>
            <a:ext cx="4740182" cy="342837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Generate an image from text in seconds with the Text-To-Image AI Art Image Generator.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i-I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एक विवरण लिखें और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Pixlr AI </a:t>
            </a:r>
            <a:r>
              <a:rPr lang="hi-I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इसे एक छवि में तैयार कर देगा।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FA407556-AF52-4D64-B94C-B9516FB57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92" y="761760"/>
            <a:ext cx="5570812" cy="534276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79401"/>
            <a:ext cx="838199" cy="784016"/>
          </a:xfrm>
        </p:spPr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442" y1="48673" x2="24419" y2="530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9590" y="5583926"/>
            <a:ext cx="4025900" cy="13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89" y="571500"/>
            <a:ext cx="4702144" cy="1473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hlinkClick r:id="rId2"/>
              </a:rPr>
              <a:t>Background Remover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hi-I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छवियों से पृष्ठभूमि हटाना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489" y="2327058"/>
            <a:ext cx="4937576" cy="389594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Pixlr </a:t>
            </a:r>
            <a:r>
              <a:rPr lang="hi-IN" sz="2800" dirty="0"/>
              <a:t>में छवियों से पृष्ठभूमि हटाने के लिए एक आसान टूल होता है</a:t>
            </a:r>
            <a:r>
              <a:rPr lang="hi-IN" sz="2800" dirty="0" smtClean="0"/>
              <a:t>।</a:t>
            </a:r>
            <a:endParaRPr lang="en-IN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Users </a:t>
            </a:r>
            <a:r>
              <a:rPr lang="en-US" sz="2800" dirty="0"/>
              <a:t>can refine selections to achieve precise results, enhancing the overall quality of their edits.</a:t>
            </a:r>
          </a:p>
        </p:txBody>
      </p:sp>
      <p:pic>
        <p:nvPicPr>
          <p:cNvPr id="7" name="Picture Placeholder 6">
            <a:hlinkClick r:id="rId3"/>
            <a:extLst>
              <a:ext uri="{FF2B5EF4-FFF2-40B4-BE49-F238E27FC236}">
                <a16:creationId xmlns:a16="http://schemas.microsoft.com/office/drawing/2014/main" id="{FA407556-AF52-4D64-B94C-B9516FB57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29" y="761760"/>
            <a:ext cx="5459337" cy="534276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1237" y="4800601"/>
            <a:ext cx="2444750" cy="28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FA407556-AF52-4D64-B94C-B9516FB57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29" y="835556"/>
            <a:ext cx="5459337" cy="519517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69" y="624281"/>
            <a:ext cx="4930786" cy="87827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hlinkClick r:id="rId4"/>
              </a:rPr>
              <a:t>Pixlr </a:t>
            </a:r>
            <a:r>
              <a:rPr lang="en-US" sz="3200" b="1" dirty="0" smtClean="0">
                <a:solidFill>
                  <a:schemeClr val="bg1"/>
                </a:solidFill>
                <a:hlinkClick r:id="rId4"/>
              </a:rPr>
              <a:t>Designer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hi-I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का </a:t>
            </a:r>
            <a:r>
              <a:rPr lang="hi-IN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परिचय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171" y="2021555"/>
            <a:ext cx="4797783" cy="41252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Pixlr </a:t>
            </a:r>
            <a:r>
              <a:rPr lang="hi-IN" sz="2800" dirty="0"/>
              <a:t>डिज़ाइनर </a:t>
            </a:r>
            <a:r>
              <a:rPr lang="en-US" sz="2800" dirty="0"/>
              <a:t>Pixlr </a:t>
            </a:r>
            <a:r>
              <a:rPr lang="hi-IN" sz="2800" dirty="0"/>
              <a:t>द्वारा प्रदान किया गया एक व्यापक ग्राफिक डिज़ाइन उपकरण है</a:t>
            </a:r>
            <a:r>
              <a:rPr lang="hi-IN" sz="2800" dirty="0" smtClean="0"/>
              <a:t>।</a:t>
            </a:r>
            <a:endParaRPr lang="en-IN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It </a:t>
            </a:r>
            <a:r>
              <a:rPr lang="en-US" sz="2800" dirty="0"/>
              <a:t>provides functionality similar to </a:t>
            </a:r>
            <a:r>
              <a:rPr lang="en-US" sz="2800" dirty="0" err="1"/>
              <a:t>Canva</a:t>
            </a:r>
            <a:r>
              <a:rPr lang="en-US" sz="2800" dirty="0"/>
              <a:t>, allowing users to create professional-quality graphics for various applications.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787" y1="21359" x2="67213" y2="19417"/>
                        <a14:foregroundMark x1="68852" y1="21359" x2="68852" y2="45631"/>
                        <a14:foregroundMark x1="63388" y1="51942" x2="32787" y2="300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5936" y="4924288"/>
            <a:ext cx="2349605" cy="26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9.0.5012"/>
  <p:tag name="SLIDO_PRESENTATION_ID" val="00000000-0000-0000-0000-000000000000"/>
  <p:tag name="SLIDO_EVENT_UUID" val="66e7bbd6-4d23-429c-924c-567999aa7c8f"/>
  <p:tag name="SLIDO_EVENT_SECTION_UUID" val="6bccb8b7-03a4-4bb0-ad0f-79f1fc913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I4MTY5MDV9"/>
  <p:tag name="SLIDO_TYPE" val="SlidoPoll"/>
  <p:tag name="SLIDO_POLL_UUID" val="2a292777-3d9f-454b-afee-ff5ceae77c83"/>
  <p:tag name="SLIDO_TIMELINE" val="W3sicG9sbFF1ZXN0aW9uVXVpZCI6IjdmYWQzODI4LTFkNmItNDg1Zi1iOGViLTZjNGYwOWZhNTIwMiIsInNob3dSZXN1bHRzIjpmYWxzZSwic2hvd0NvcnJlY3RBbnN3ZXJzIjpmYWxzZSwidm90aW5nTG9ja2VkIjpmYWxzZX0seyJwb2xsUXVlc3Rpb25VdWlkIjoiN2ZhZDM4MjgtMWQ2Yi00ODVmLWI4ZWItNmM0ZjA5ZmE1MjAyIiwic2hvd1Jlc3VsdHMiOnRydWUsInNob3dDb3JyZWN0QW5zd2VycyI6dHJ1ZSwidm90aW5nTG9ja2VkIjpmYWxzZX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I4MTcwMTh9"/>
  <p:tag name="SLIDO_TYPE" val="SlidoPoll"/>
  <p:tag name="SLIDO_POLL_UUID" val="91fd771f-ad03-44f8-8972-dd122d16cdbc"/>
  <p:tag name="SLIDO_TIMELINE" val="W3sicG9sbFF1ZXN0aW9uVXVpZCI6IjJmMzFmOWQxLThkM2EtNDA1OC04NTQyLTlhMGUzMmU2NTliNiIsInNob3dSZXN1bHRzIjpmYWxzZSwic2hvd0NvcnJlY3RBbnN3ZXJzIjpmYWxzZSwidm90aW5nTG9ja2VkIjpmYWxzZX0seyJwb2xsUXVlc3Rpb25VdWlkIjoiMmYzMWY5ZDEtOGQzYS00MDU4LTg1NDItOWEwZTMyZTY1OWI2Iiwic2hvd1Jlc3VsdHMiOnRydWUsInNob3dDb3JyZWN0QW5zd2VycyI6dHJ1ZSwidm90aW5nTG9ja2VkIjpmYWxzZX1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Widescreen</PresentationFormat>
  <Paragraphs>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Mangal</vt:lpstr>
      <vt:lpstr>Wingdings</vt:lpstr>
      <vt:lpstr>Wingdings 3</vt:lpstr>
      <vt:lpstr>Ion Boardroom</vt:lpstr>
      <vt:lpstr>PowerPoint Presentation</vt:lpstr>
      <vt:lpstr>Image Editing with </vt:lpstr>
      <vt:lpstr>What is Pixlr</vt:lpstr>
      <vt:lpstr>Website navigation वेबसाइट नेविगेशन</vt:lpstr>
      <vt:lpstr>Editing Tools मूल संपादन फ़ंक्शन</vt:lpstr>
      <vt:lpstr>Editing Tools</vt:lpstr>
      <vt:lpstr>AI Image Generator ग्राफिक बनाना</vt:lpstr>
      <vt:lpstr>Background Remover छवियों से पृष्ठभूमि हटाना</vt:lpstr>
      <vt:lpstr>Pixlr Designer  का परिचय</vt:lpstr>
      <vt:lpstr>PowerPoint Presentation</vt:lpstr>
      <vt:lpstr>Let’s explore Pixlr आइए Pixlr को एक्सप्लोर करें</vt:lpstr>
      <vt:lpstr>Activity 1: Basic Editing</vt:lpstr>
      <vt:lpstr>Activity 2: Advanced Effects</vt:lpstr>
      <vt:lpstr>Activity 3: Creating Graphics</vt:lpstr>
      <vt:lpstr>Classroom Applications</vt:lpstr>
      <vt:lpstr> Subject-Specific Uses</vt:lpstr>
      <vt:lpstr>Conclusion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2024-04-10T15:36:55Z</dcterms:created>
  <dcterms:modified xsi:type="dcterms:W3CDTF">2024-04-11T06:32:19Z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SlidoAppVersion">
    <vt:lpwstr>1.9.0.5012</vt:lpwstr>
  </property>
</Properties>
</file>